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58" r:id="rId4"/>
    <p:sldId id="259" r:id="rId5"/>
    <p:sldId id="273" r:id="rId6"/>
    <p:sldId id="274" r:id="rId7"/>
    <p:sldId id="275" r:id="rId8"/>
    <p:sldId id="272" r:id="rId9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6375AE5C-A95B-451C-9544-6202B8499C1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72B299-FBF7-48EB-BDA9-0ED2C788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911F269A-4EF4-4E0F-8076-E9A0E62516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0E1E863-231D-4714-92BF-A6DA2291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</p:spPr>
        <p:txBody>
          <a:bodyPr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79558C8-E839-4FC7-9E78-EC6B40192B4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FF731D8-53BF-403C-A223-8E2FDD9A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85E53C-1FDA-4DAD-AC52-79893B712789}" type="datetime1">
              <a:t>28/01/2025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3195189C-8730-4ED3-B4D9-D0669D944D2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D648F9-BF15-4B90-A922-8CBD7B31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0E64213E-CD1A-456C-B222-1B3B3551FAC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49ED53-EA8E-4EE1-9020-0C3D5065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147A11E-B56D-4171-ACD6-2FEF545612D2}" type="slidenum">
              <a:t>‹Nº›</a:t>
            </a:fld>
            <a:endParaRPr lang="en-US" dirty="0"/>
          </a:p>
        </p:txBody>
      </p:sp>
    </p:spTree>
    <p:extLst>
      <p:ext uri="{962B0A0F-E616-4C3F-9896-C6A1D9DC5F8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B87ED10E-E10E-4E74-BDAF-E5D7700B0A8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C14B95-21E9-43DC-9AED-47662ED1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B197471B-B660-4BA8-910A-86A168010F5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03683C-38DC-4409-B65A-E318017CB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Marcador de fecha 3">
            <a:extLst>
              <a:ext uri="{5BE600DB-CB08-468E-8504-D818626C701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7B21F5-B46A-4543-BF6B-6B751000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E9B51E-FF28-4B73-894E-DE199019548E}" type="datetime1">
              <a:t>28/01/2025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5351E2B0-796D-4CC8-9216-BAE10782DF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AFBC67-DC08-47E6-9124-1FF2B4C1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969D5BF-EE1F-4F95-BEA5-7D8C515064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81FC044-6FAD-4C42-8313-A2C9F099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FF75BA8-013C-42D5-A85A-AAE358B82369}" type="slidenum">
              <a:t>‹Nº›</a:t>
            </a:fld>
            <a:endParaRPr lang="en-US" dirty="0"/>
          </a:p>
        </p:txBody>
      </p:sp>
    </p:spTree>
    <p:extLst>
      <p:ext uri="{61CA13B6-6372-46BC-A993-3B78FD2C826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DB441FAF-9483-4294-A39E-23AE313F71A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71D2C9-14EB-41B0-B092-199A3711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74" y="273844"/>
            <a:ext cx="1971675" cy="4358879"/>
          </a:xfrm>
        </p:spPr>
        <p:txBody>
          <a:bodyPr vert="horz" rtlCol="0"/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8AB98F57-161C-4D20-9D56-225FE3B1AA0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5FE9F36-8F01-49EE-BAF0-1E0B0B97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3844"/>
            <a:ext cx="5800725" cy="4358879"/>
          </a:xfrm>
        </p:spPr>
        <p:txBody>
          <a:bodyPr vert="horz"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Marcador de fecha 3">
            <a:extLst>
              <a:ext uri="{F30BA1C8-ADAE-4072-B015-9C7A09D62BA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162758C-DA29-4475-986E-624C2F7F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CB41FE-71A5-41BE-A412-D068E59B2646}" type="datetime1">
              <a:t>28/01/2025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7A0B2545-8362-4A8A-BEA4-30453241E00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13B99FC-4EE7-4EE5-9524-9D3B2A71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5A9ECBC-455F-4DAC-8B2D-DDB52C76F43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B7A6B0-8F6B-4D33-BFFA-AB3C682C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430A431-D483-4403-BFC1-F9D6DF0785B8}" type="slidenum">
              <a:t>‹Nº›</a:t>
            </a:fld>
            <a:endParaRPr lang="en-US" dirty="0"/>
          </a:p>
        </p:txBody>
      </p:sp>
    </p:spTree>
    <p:extLst>
      <p:ext uri="{4E270660-B454-4930-8070-98ADB016DA3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D74BA37-2E7D-4E9E-B0E8-C658B123F13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315BD2-B3C2-4A46-9376-6091B14B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152D3C54-D047-4DAF-AAC0-AA61849BEB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1DAA30-CAFB-438F-9C1E-FD89E9F59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0BE9915F-0CBF-412D-A36F-A1D8673AC0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FEA5666-0AD1-474C-8FB6-325D8299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FBFDB661-3736-4704-8E03-FCD5CFABF17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17699F-E339-41A1-BCB6-11E9073F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73EF8F4F-B43D-453A-A988-993A447A412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B1E626F-E85D-4A2A-A374-D3F03EE1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69753BAC-41A4-47A7-B117-B2C5EF96902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941CCA54-69C8-405A-AC27-9EA6E7E28B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FB8D694-835A-4B36-90AD-3162049E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ADD63608-F275-4D38-AD87-54F9720822A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F433B7-0860-481C-A9D6-D6D7212D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3A1FF56A-098E-4042-B8BC-C71234B7032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A032B2A-8D97-4724-9E4D-93508C6B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A58C74D1-2EBE-43F6-A020-065125A529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62BE0D-7AC7-4208-A9DB-BDFA909D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F68ADB32-16A4-4F5A-858F-7E0D4E9CE80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01B6241-AD25-4A9A-9478-D12C5F6A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extLst>
      <p:ext uri="{68187E0A-F6C2-4A7E-8E2D-85612FD3F5D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1777E877-7D50-4272-8BC6-9BF8B3D005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95D3D9E-E37F-4089-8085-2B3BADF0A34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11CB3BDF-765D-481C-88F2-A3293C7D48A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05F84E8-EB2A-4402-AB07-46B5B77BC4F7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vert="horz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2AADB6C9-EAF5-43E5-8CC3-63156674A1D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38FD4F5-F140-4234-A290-DDAE7F47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CFF9EBE5-7D19-44F1-BF17-235F388A9B1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7AD23C2-091F-475A-A420-4DFF55B2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E9155075-97E1-42D2-A095-AAF8A53B2BA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66B0059-C69D-4F46-B0FD-78E60F99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035656DC-94B8-47AA-A864-390382633DD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850CA8D-4C01-47DB-A473-FF10F3BC432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F3E02AA-977D-4956-9FC1-BB22D4F8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BB46D5E5-F91A-4309-9894-7B041EB27B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81D4C09-A6ED-4050-B145-541AEEA1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68C92388-0744-4F87-821F-F25F8564C7B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AFA467B-A127-4C1F-9DED-EB4073B93384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7903E9BB-3CF1-49F8-94EC-D0109A014F1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74DC95-4927-4E42-B9D9-A395DDC6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>
            <a:extLst>
              <a:ext uri="{4E3344ED-C4A5-4FC8-A6A6-B38AB1460DD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078A105-C354-4740-8793-3E9F7102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>
            <a:extLst>
              <a:ext uri="{CEE30851-9ABD-478B-A8E8-B0B0A432E52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58C8429-E75A-4444-88C9-E291E738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extLst>
      <p:ext uri="{F8292A7E-5692-448F-8A4F-3EAFA37A150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629BC581-77E6-465A-A255-B7978C90782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50D3BF4-A453-41E8-829B-5B67B35D1C5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>
            <a:extLst>
              <a:ext uri="{CB931005-D26A-4543-A4E1-810F8D2465D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6ACB59D-D9B1-4F55-9390-578E4687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7D5C4497-EC25-49FE-BFB4-EC06D7FFCB5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4723111-0F56-43C6-8EA4-3AFF41923C84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BC096B9-CA95-4B2F-AB2C-274F3A016D9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CA57E6-EAA2-4EFD-B422-5B485452696F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3291B3AB-1CBB-4424-B403-0CB1B225F3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E7E06F-73D9-4367-8343-AB55EF7346E0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34F94F00-2C88-42A7-BE2B-525E4A0023F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0E9949A-2CC6-42F6-8060-89E628CA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>
            <a:extLst>
              <a:ext uri="{400E1A37-173C-4496-B4C4-30C9FA7448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1A16816-7FCE-4DD0-8840-E8C91BDC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>
            <a:extLst>
              <a:ext uri="{2361BE18-8AD5-4AA4-8C8A-1D6016298E3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2323AC3-C237-481B-B58F-2DACA225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extLst>
      <p:ext uri="{18FB29C2-B724-41CE-8A51-ACAF74BCE7F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5A367F1-EF4D-46F0-8CFB-B1C6C11E392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4B30F3B-8761-42D8-8743-1E1C170C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vert="horz"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3CD3ADFD-902C-4B38-A1A9-FB32966878C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C38EB3-DC6D-42A5-8AEC-A104E9D1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D0A1C4EB-212B-4200-B0EC-CAAB77FD822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3A65464-7F7D-4FFC-8323-4DD21900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F24B229A-625C-43E9-AA2C-93BA1FD0A1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291494-D6AA-4E4D-8F27-D998EC38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extLst>
      <p:ext uri="{0FE7934C-93E6-4879-882D-88B2DB67465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9C69156D-DDE8-4D08-8C3A-6F6B1BE199F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2D6599-83AB-4AF5-99FB-FBDE7A3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04F0C24C-E3F0-4F2F-8992-F0B6CE1BAE7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81703D4-D956-40E6-A336-DD96E452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0DE7D48B-9B11-445E-AF1B-AD4FA4BB987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D8DE077-6771-4D9B-BC22-CADA751A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extLst>
      <p:ext uri="{23BCB92A-3311-4DBC-B855-EFEC6A49071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E760F8E-AA67-45F9-BA59-3357718A17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7301886-8D4A-4B34-B90E-36878099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DBDDD0DD-34B3-457C-AFC7-6FB36EFE8AE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905FA33-F0C3-4B02-BA17-996A78E4E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2EA4DB2B-5FDC-444B-B034-202507E05E1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135553-1241-41C1-9F47-3358CECAC599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vert="horz"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EB3727C9-18CE-4B79-AA29-8C31EC1363D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00CA31A-D62D-4C4A-95BD-3002BCF6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>
            <a:extLst>
              <a:ext uri="{18A0DE2C-E533-44F4-B31A-ABE0A0547C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5C3896-9F82-461C-9A0B-AEEFB576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A3227206-02A4-4B15-B869-2E12F93B68C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DC79AF-A2BB-48B1-BDF6-0B1E139C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extLst>
      <p:ext uri="{C27DA4C6-82D6-434A-8427-DC5919AFCE48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B34C34FA-72D7-433F-9C65-F8F6CFD84F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5D93434-CF0E-4B00-8553-437EDB43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03F5E7EF-8524-4965-843F-8EBF813FA1B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2F2DBB0-BFAF-4D75-A6AC-89E6FE83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Marcador de fecha 3">
            <a:extLst>
              <a:ext uri="{8695E4AC-553B-44EA-8E5A-7D399814F98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C2AF666-F533-408C-B496-C984B825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7051CF-D1EC-4A6B-9328-AF887826D0AF}" type="datetime1">
              <a:t>28/01/2025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12C694B3-A1F9-4B48-9B4A-E7C7046A225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13F694-3ED3-424F-A977-5138A3CC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92221B46-88E6-454A-98FE-0E8E8F5271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5A9EF74-4C56-4882-AB50-352C2489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3D9A26-27A5-408F-891E-40C1BDA1C822}" type="slidenum">
              <a:t>‹Nº›</a:t>
            </a:fld>
            <a:endParaRPr lang="en-US" dirty="0"/>
          </a:p>
        </p:txBody>
      </p:sp>
    </p:spTree>
    <p:extLst>
      <p:ext uri="{E66DA53D-012F-4D0B-A937-A368846CC5D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DD091A77-1C00-491F-B166-9948B1C3AB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379C63D-AEB3-418F-BB1A-E1C68BBF3BD6}"/>
              </a:ext>
            </a:extLst>
          </p:cNvPr>
          <p:cNvSpPr/>
          <p:nvPr/>
        </p:nvSpPr>
        <p:spPr>
          <a:xfrm>
            <a:off x="3718307" y="1437411"/>
            <a:ext cx="4663692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>
            <a:extLst>
              <a:ext uri="{13D340CD-CE71-4F22-BFEC-35879C1E85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60CD4DF-115B-46E9-941B-8ED2750D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61B5ACA6-1E3A-4C86-8FEE-A97EE76EA6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A3D3A56-E98B-41A6-B1CF-91AFD6495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2BAD8240-B84D-40AB-8C3B-A1B4610701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C7A0AD-E1DD-4849-BFAF-7FF35F391CA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>
            <a:extLst>
              <a:ext uri="{0420CB66-A979-4A56-855E-D325D72917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198D959-CFEB-41BA-A3A0-D473CF25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>
            <a:extLst>
              <a:ext uri="{CD20FDFC-8107-4B9E-9B32-1B6ED70A12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D61A6F-6D32-4BEC-9042-8091472D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>
            <a:extLst>
              <a:ext uri="{820C6C6F-9AB6-4ED0-A24B-B4729C5DA4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05DE89-8EAE-4A77-8E90-3AB8AC98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extLst>
      <p:ext uri="{1103D03B-C6B7-4653-8349-65CC35083A6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D35F4FA5-0D59-45C4-8721-A9E6F6C821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C05819-974F-4DB5-AD3A-B2F8C4C610F9}"/>
              </a:ext>
            </a:extLst>
          </p:cNvPr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>
            <a:extLst>
              <a:ext uri="{37F93DD0-62CD-477B-8D43-02847C15896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1A634D3-E4C5-412A-9F1C-C07537B6DA41}"/>
              </a:ext>
            </a:extLst>
          </p:cNvPr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>
            <a:extLst>
              <a:ext uri="{F54BA1C1-E683-4900-934B-9AE978A468E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51C7C51-7AB9-4FDD-B21D-BA32290BE474}"/>
              </a:ext>
            </a:extLst>
          </p:cNvPr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C9C21D92-9D76-47DB-AC61-78A7A1A2336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82369F4-5A9C-43EE-9EB9-01D95A04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9F757EA-9019-4B9E-ABA9-CD97B98FC63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160957-C11C-4E4A-B8D5-7BB90D8F8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36125D1D-2E40-4AD9-A919-17356C5244A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542082-ACD6-4AA1-AD89-62AF496A4C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84EFD144-9D80-4F0B-B855-BB1A89C245E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6263D-A234-4316-AB4F-0A0D4880265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8402EA21-1416-40BB-8770-AF893A0B5E4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98F6813-ACE9-4B35-9A9E-9BF570E0CF9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664AF6EE-B15D-4566-AAD6-17D4BB8945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57B56E8-DE79-44BF-97CE-36C34BA5711F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A61367A8-A5B0-4482-BD35-607AC4F0463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7BE85D4-96DB-4284-9F30-41A21112752B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4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000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>
            <a:extLst>
              <a:ext uri="{19B35393-B4C8-4326-9D0E-13E4161B0C0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18B2D16-455E-4C90-B5BD-D66EA985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>
            <a:extLst>
              <a:ext uri="{DE426268-3239-4B84-9B01-6A4462419DB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F28DF9C-3262-43C6-9EF7-35229A56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>
            <a:extLst>
              <a:ext uri="{3AA5B47C-0A58-42FA-B3DF-BDAA443D385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C171CF-6ED3-47CB-9BF4-889343B3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DC224ADF-5879-496A-93DB-ACF89616D4C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8F67F35-7B17-4656-B593-9E5B2275F44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E5A45F8-EEAD-46E0-A9BC-6EDC5B3C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44B1F559-89D5-4431-BBF7-BA94DCD1A1F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D279859-0505-44E3-813E-2274999DC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EDD78951-53F9-4F29-B392-65029478CBA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1B1ADA8-3790-4165-A98D-74EAACE0FD79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470149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>
            <a:extLst>
              <a:ext uri="{E359984D-3A71-4B15-9BBD-4BC8CCA6D21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1EE1C94-7C6E-48B3-9709-19FAC6C6F93D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B1948895-E7D2-43D2-99A0-CB3340F937B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A8B0D60-A838-4B47-8E6E-E56128C1B8EF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>
            <a:extLst>
              <a:ext uri="{E75F95A2-8542-4B7A-86A7-387D8A62B29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B97326C-E67D-4BBF-82FB-934438D6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>
            <a:extLst>
              <a:ext uri="{74672B49-7F39-43F3-98C4-DFC188A7E2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C72334D-72B5-4375-88CE-EE98289F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>
            <a:extLst>
              <a:ext uri="{5AE19901-B2C3-4215-8B41-7D0FEA1E3C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3720703-CEF4-4491-B4DA-A94638B1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4A0CAB4D-4A6A-42F1-9880-92654CF2922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02799A66-7D95-48ED-B7ED-8781C56A4FE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EA1E6E7-2D8C-4AE8-86E6-8845D372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2"/>
          </a:xfr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EC7787E6-DE13-49AE-A8E9-0FF620DBA0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3DD212C-21D2-41EE-8CBA-82D1B60A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4352593B-A0E3-438E-A878-86B4603520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8475565-DB98-4B9A-9701-319DE28F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7167D4-E55E-44B0-90E1-A09225F9CA34}" type="datetime1">
              <a:t>28/01/2025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37E10DE4-9CDC-43C9-B3D9-0B5909792B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DEDF22A-405E-4CCA-BCB0-FC2B7FE5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3E307E5A-940E-435B-B199-2F648978281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3807AC7-8704-4A50-A41F-88EB2E16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D970F5B-F6C1-4419-826A-B2018CC7120B}" type="slidenum">
              <a:t>‹Nº›</a:t>
            </a:fld>
            <a:endParaRPr lang="en-US" dirty="0"/>
          </a:p>
        </p:txBody>
      </p:sp>
    </p:spTree>
    <p:extLst>
      <p:ext uri="{D4965B29-E807-430D-9A36-DCBD733DE6F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E88ECD19-28F8-4E48-AA40-015F4FC4D2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B6A932A-A17E-4C54-B5D9-DD1B8F43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98669B37-003A-4DF6-ABC2-0166A2FD67F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645508-17E4-4B22-BFCC-17D705B1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86200" cy="3263504"/>
          </a:xfrm>
        </p:spPr>
        <p:txBody>
          <a:bodyPr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Marcador de contenido 3">
            <a:extLst>
              <a:ext uri="{0E1C6807-B87A-4E08-BEDF-51073D60D5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0C077F-1831-44AD-9850-655C58C02A0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629150" y="1369219"/>
            <a:ext cx="3886200" cy="3263504"/>
          </a:xfrm>
        </p:spPr>
        <p:txBody>
          <a:bodyPr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5" name="Marcador de fecha 4">
            <a:extLst>
              <a:ext uri="{D563D7F4-3EB1-483C-ADC0-76A6D6453CD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5D1F0AE-9A4B-4433-A7D8-54CA662E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3D46FF-9DC4-4697-83FD-DED8C32E2AAC}" type="datetime1">
              <a:t>28/01/2025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02475F0-EAEF-4AD3-9B90-B485A017A2A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513DF5-CBAE-4164-8AF4-437F49F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BEB6771D-CB37-4A8B-8F04-A0215FDC8D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9499199-824E-4ACA-AE25-099D3A7A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2B291E-63E5-43D9-829D-0AB32803EA7F}" type="slidenum">
              <a:t>‹Nº›</a:t>
            </a:fld>
            <a:endParaRPr lang="en-US" dirty="0"/>
          </a:p>
        </p:txBody>
      </p:sp>
    </p:spTree>
    <p:extLst>
      <p:ext uri="{722F3C05-D26E-4C88-8E4C-94D59B0B8A9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452AC369-DB05-4785-AB1D-9541274AC59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28779C0-DD61-4F34-9F4D-275C401F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rtlCol="0"/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B780F8D2-BCAD-48B9-90FE-C2A9DEE90A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8D8B11-8990-44CC-8427-EE3EAE687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BE60B8BC-20E9-4D8F-B292-16460989C6B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29BD0EA-B609-42D4-9B9E-CBF57C3877F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29842" y="1878806"/>
            <a:ext cx="3868340" cy="2763440"/>
          </a:xfrm>
        </p:spPr>
        <p:txBody>
          <a:bodyPr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5" name="Marcador de texto 4">
            <a:extLst>
              <a:ext uri="{1972A581-119A-4DDE-BF62-C90481DDF1C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0F0CD56-3BB5-4A59-8485-B286ADB2AB7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035742AA-0070-4AB7-AFBB-EC1704900A1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77AD03-1393-4FB7-98BD-041B82FBD854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629150" y="1878806"/>
            <a:ext cx="3887391" cy="2763440"/>
          </a:xfrm>
        </p:spPr>
        <p:txBody>
          <a:bodyPr rtlCol="0"/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7" name="Marcador de fecha 6">
            <a:extLst>
              <a:ext uri="{44551174-73A2-4B6D-A41E-67D85118CD8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B9B3C34-C550-4151-905E-70934849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318283-53C7-4C60-8643-92331C1A9902}" type="datetime1">
              <a:t>28/01/2025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C5F00679-CFD6-46C7-937D-7D5445B830D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0C07583-F4FD-4E75-B8AA-223B46E0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574BF6C1-1A38-4A5A-91DD-6A917395D7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3B2BCAA-441A-421B-B85B-93EB5224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50A8F23-D258-478A-944F-BEB47740B0A4}" type="slidenum">
              <a:t>‹Nº›</a:t>
            </a:fld>
            <a:endParaRPr lang="en-US" dirty="0"/>
          </a:p>
        </p:txBody>
      </p:sp>
    </p:spTree>
    <p:extLst>
      <p:ext uri="{DCCB58B7-70ED-43E4-BAEA-6E8E2256230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D4ECA40A-BCA2-4C04-86CF-59E24FC3015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54F180-F8ED-4752-A857-24C63F27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5715292C-8E8B-4781-9A2B-52A02873286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BAB9107-1F29-47A1-834C-DF43B708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97EBA0-1256-444A-8B44-65DE9493870B}" type="datetime1">
              <a:t>28/01/2025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915FD990-A2C1-4A13-957A-BE0AFEFB379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A25446-F4D1-49CF-A49B-31742DAF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95ABF1AF-F8E3-47E8-A81E-981527658E8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9E9EDE-A371-4052-9200-7DC13EA6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517055E-0E8D-4D4C-AF1D-49A9B64917D5}" type="slidenum">
              <a:t>‹Nº›</a:t>
            </a:fld>
            <a:endParaRPr lang="en-US" dirty="0"/>
          </a:p>
        </p:txBody>
      </p:sp>
    </p:spTree>
    <p:extLst>
      <p:ext uri="{F934AF80-CC7E-4C52-B2B8-9188AC07AFC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B3700C4E-2047-47F1-A605-A9BC8B8B2E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C24F0F8-7F56-447C-BA02-8EB086BB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EF3890-1F33-424F-9910-D22EBC4136EF}" type="datetime1">
              <a:t>28/01/2025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E5E1947F-3C6C-4D41-B7B7-6CED716006B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6BB4B0-5EB8-4048-9EC8-382E62C3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A226031D-D404-45A0-9E49-1A8B8CDB0F9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C7DCBE1-4B33-4788-81AC-60D0B6BB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79D8E7-009C-40F6-BAC2-A039ACCE7637}" type="slidenum">
              <a:t>‹Nº›</a:t>
            </a:fld>
            <a:endParaRPr lang="en-US" dirty="0"/>
          </a:p>
        </p:txBody>
      </p:sp>
    </p:spTree>
    <p:extLst>
      <p:ext uri="{19C84D21-008C-4D4B-9F88-4528EDE6315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7BDC700B-5C74-4E45-8AE1-A1DA8314A53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9E0B51-7920-4201-8856-F885B4BE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C6C428E-977E-4552-8608-4AAF2CBAED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EA7522-CE7F-48C4-B4DF-00B5DC65C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8"/>
          </a:xfrm>
        </p:spPr>
        <p:txBody>
          <a:bodyPr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Marcador de texto 3">
            <a:extLst>
              <a:ext uri="{7E574D8E-6192-49BC-8504-C239E387D4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FCC10B3-0936-47A4-ABBD-C5AB16EBD6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75F6FC8D-C80A-48D1-9E86-DD482FDB609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818C7F4-B379-41A2-8AA7-4CF8CF81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18AEA5-A74A-464C-8237-4B9A1BBFB755}" type="datetime1">
              <a:t>28/01/2025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EAFCA9AB-D166-4834-B030-C9E357F924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70B5B5E-BF63-4559-AA63-9AE40D7B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C07A7556-A262-443F-9DD2-ADEEDB8A399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3B151F3-3EBE-4FAC-8097-637DAA22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56CF861-B722-485A-94D8-A03D2CDB7D9F}" type="slidenum">
              <a:t>‹Nº›</a:t>
            </a:fld>
            <a:endParaRPr lang="en-US" dirty="0"/>
          </a:p>
        </p:txBody>
      </p:sp>
    </p:spTree>
    <p:extLst>
      <p:ext uri="{66232286-F9AA-438F-A608-32DC71BCC74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9D66A33D-2ADD-48E5-912B-E3A1C3C7B87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581EF6-8D0F-4412-9265-9A49A71A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230A29EE-DA33-49A9-A58B-28411B64D9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1628315-010E-4551-B4B1-F03718DB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8"/>
          </a:xfrm>
        </p:spPr>
        <p:txBody>
          <a:bodyPr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Marcador de texto 3">
            <a:extLst>
              <a:ext uri="{C8286FB7-74DA-499A-956E-A4383859D8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C147B53-148D-4FA6-B816-02B7B41230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</p:spPr>
        <p:txBody>
          <a:bodyPr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05D842C8-4099-4CD4-BC2D-CDD71F01C2F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40FC3B-931E-47E7-A0FB-044AC395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0030F6-B224-4C88-BB69-F986C650F3D6}" type="datetime1">
              <a:t>28/01/2025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CC0E3D2B-B791-47DE-9AE1-B16CB68BA75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446588-DB54-4ED3-BAAC-9F36F8A4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1BF5D7EA-68E9-4CE3-9067-9971B87FD37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19D28E-92E1-4DC9-8FF7-FA61D58E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89C0255-CED4-4537-8D76-86C53FADC40A}" type="slidenum">
              <a:t>‹Nº›</a:t>
            </a:fld>
            <a:endParaRPr lang="en-US" dirty="0"/>
          </a:p>
        </p:txBody>
      </p:sp>
    </p:spTree>
    <p:extLst>
      <p:ext uri="{91080E76-2867-4DE6-A6E2-B8E00ACE534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72C15250-AFF9-4E1D-8B61-BB82F78888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0E4752B-7915-41CE-BE6C-9ED63D47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27D75A21-498E-4808-B6FD-36E896F4EAF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12D8835-6520-4C90-9D1C-808B5768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Haga clic para modificar los estilos de texto del patrón</a:t>
            </a:r>
          </a:p>
          <a:p>
            <a:pPr lvl="1"/>
            <a:r>
              <a:rPr lang="en-US" dirty="0"/>
              <a:t>Segundo nivel</a:t>
            </a:r>
          </a:p>
          <a:p>
            <a:pPr lvl="2"/>
            <a:r>
              <a:rPr lang="en-US" dirty="0"/>
              <a:t>Tercer nivel</a:t>
            </a:r>
          </a:p>
          <a:p>
            <a:pPr lvl="3"/>
            <a:r>
              <a:rPr lang="en-US" dirty="0"/>
              <a:t>Cuarto nivel</a:t>
            </a:r>
          </a:p>
          <a:p>
            <a:pPr lvl="4"/>
            <a:r>
              <a:rPr lang="en-US" dirty="0"/>
              <a:t>Quinto nivel</a:t>
            </a:r>
          </a:p>
        </p:txBody>
      </p:sp>
      <p:sp>
        <p:nvSpPr>
          <p:cNvPr id="4" name="Marcador de fecha 3">
            <a:extLst>
              <a:ext uri="{B5F7EF33-E8E1-4AE6-A397-09FDB5F2A3A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4F0EC7C-1E71-4761-AB88-44457A966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EDB3-AFE9-44EC-91A2-76008D979E49}" type="datetime1">
              <a:t>28/01/2025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136F32EA-D638-4F29-89C0-65467D13FEF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4842289-3096-4168-9AF6-CBE81294F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05A2BECC-ABCA-4C02-8F87-58E255B64B2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EEDF48-D504-4F29-96B5-68824574D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EB-5666-4D5B-BFF4-1681AEFEF7FF}" type="slidenum"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4D7D12D0-C692-497E-B8A9-3C19462C6E6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42273D-6A42-47EB-A2B8-737A12BADD95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BBD040B0-89B9-42DE-BC48-E23F0E792E3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A7DFF7-445F-494E-9155-6D14CAF01B4D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197F0920-234E-4B8F-89B9-31D822B94BD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1DB167-2D73-4BCF-924F-62965E0168BF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9C41FBFC-4BBA-4FD4-9C78-8CC598016E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48A910-505C-4957-A772-6B30A697CC7A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A49A3D0A-31DD-4BB1-8055-32C1959E8A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B848C6A-16B3-4AE1-A76F-7621DC0D5BD8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1DA55FCF-7C88-4CF0-9B70-BACE8DF0518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29545C0-19DB-4040-A123-D478D563E996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6C642718-3B5C-4AE5-9C2F-36BE5C69E69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8E94E8A-A2E6-4E03-AB7D-93789F3C8C8F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8DFC250F-D117-48B8-97DC-0AC4D7AED1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21759AF-884E-45D4-B00F-93A3117A0592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8AA4AA0B-44FD-45E9-9492-8DC41CD054A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9D2C337-F785-4098-853A-9535A69244A4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4FEF2C30-7E98-4154-B63B-90747E8D796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A15977-0002-4160-AE43-9B893C1E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4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663A6EDD-BFD4-4CDD-94DA-063F96EDF0C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5E8B1B-EA56-4731-ADBC-A73F3C209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87E9180A-B5E5-4E77-A3AD-038D085FE00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2035626-828E-442A-955C-C12EACB15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4" y="4695033"/>
            <a:ext cx="613017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5D5F22C8-9A1B-4A30-86EF-A03E0C8145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348F44E-5609-4A5D-92A7-1A67FE4BC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4920B3F7-784D-4D90-85B8-1F7DDDE0382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49BB5A-FF36-48BE-935D-8F56D4A1A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ontoticket.com.mx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ontoticket.com/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contacto@portalodontologos.com.m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8">
            <a:extLst>
              <a:ext uri="{E7E26B87-3631-40EE-84AC-9019B0A50A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CF1C4A-AA84-44E5-A09A-A9FCA7B96C2C}"/>
              </a:ext>
            </a:extLst>
          </p:cNvPr>
          <p:cNvSpPr/>
          <p:nvPr/>
        </p:nvSpPr>
        <p:spPr>
          <a:xfrm>
            <a:off x="2298" y="4575340"/>
            <a:ext cx="9151519" cy="421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050" dirty="0"/>
          </a:p>
        </p:txBody>
      </p:sp>
      <p:sp>
        <p:nvSpPr>
          <p:cNvPr id="3" name="Rectángulo 4">
            <a:extLst>
              <a:ext uri="{31BA9BDB-70C4-40A4-A651-87606C9FE36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E865BCB-468A-47D8-BD74-1A735DB6D373}"/>
              </a:ext>
            </a:extLst>
          </p:cNvPr>
          <p:cNvSpPr/>
          <p:nvPr/>
        </p:nvSpPr>
        <p:spPr>
          <a:xfrm>
            <a:off x="2298" y="-3759"/>
            <a:ext cx="9151519" cy="421104"/>
          </a:xfrm>
          <a:prstGeom prst="rect">
            <a:avLst/>
          </a:prstGeom>
          <a:solidFill>
            <a:srgbClr val="4544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050" dirty="0"/>
          </a:p>
        </p:txBody>
      </p:sp>
      <p:sp>
        <p:nvSpPr>
          <p:cNvPr id="4" name="Rectángulo 6">
            <a:extLst>
              <a:ext uri="{0F39E66C-7576-400C-BBF2-AB22B56C75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40EEC6-7DDC-4969-8E04-434B1D5081BE}"/>
              </a:ext>
            </a:extLst>
          </p:cNvPr>
          <p:cNvSpPr/>
          <p:nvPr/>
        </p:nvSpPr>
        <p:spPr>
          <a:xfrm>
            <a:off x="-5640" y="4996031"/>
            <a:ext cx="9151519" cy="151229"/>
          </a:xfrm>
          <a:prstGeom prst="rect">
            <a:avLst/>
          </a:prstGeom>
          <a:solidFill>
            <a:srgbClr val="155BE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050" dirty="0"/>
          </a:p>
        </p:txBody>
      </p:sp>
      <p:pic>
        <p:nvPicPr>
          <p:cNvPr id="5" name="Imagen 5" descr="Logotipo&#10;&#10;Descripción generada automáticamente">
            <a:extLst>
              <a:ext uri="{08CA1161-A844-41E4-9771-F2B80AAB78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9111D5-0C3B-4589-92F0-051E05E6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766" y="4327440"/>
            <a:ext cx="899361" cy="906881"/>
          </a:xfrm>
          <a:prstGeom prst="rect">
            <a:avLst/>
          </a:prstGeom>
          <a:noFill/>
        </p:spPr>
      </p:pic>
      <p:pic>
        <p:nvPicPr>
          <p:cNvPr id="6" name="Imagen 7" descr="Logotipo, nombre de la empresa&#10;&#10;Descripción generada automáticamente">
            <a:extLst>
              <a:ext uri="{B4233D8D-DA76-467F-AB40-E071E5AA3E7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99C43B4-ECAB-4FDC-8A8F-745E5C586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317" y="4101848"/>
            <a:ext cx="1365585" cy="1365585"/>
          </a:xfrm>
          <a:prstGeom prst="rect">
            <a:avLst/>
          </a:prstGeom>
          <a:noFill/>
        </p:spPr>
      </p:pic>
      <p:pic>
        <p:nvPicPr>
          <p:cNvPr id="7" name="Imagen 8" descr="Logotipo&#10;&#10;Descripción generada automáticamente">
            <a:extLst>
              <a:ext uri="{66E512FE-9166-4243-8654-460DADF258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7962AB0-6FCF-4C97-B6B4-E574D632B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452" y="4512175"/>
            <a:ext cx="1057694" cy="536576"/>
          </a:xfrm>
          <a:prstGeom prst="rect">
            <a:avLst/>
          </a:prstGeom>
          <a:noFill/>
        </p:spPr>
      </p:pic>
      <p:sp>
        <p:nvSpPr>
          <p:cNvPr id="8" name="CuadroTexto 14">
            <a:extLst>
              <a:ext uri="{5E3EC5B9-5435-4852-BB69-BC10B5CCFC8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4CC04A-4D9F-4FD4-8391-61C353701985}"/>
              </a:ext>
            </a:extLst>
          </p:cNvPr>
          <p:cNvSpPr txBox="1"/>
          <p:nvPr/>
        </p:nvSpPr>
        <p:spPr>
          <a:xfrm>
            <a:off x="7265528" y="4671846"/>
            <a:ext cx="1836695" cy="230832"/>
          </a:xfrm>
          <a:prstGeom prst="rect">
            <a:avLst/>
          </a:prstGeom>
          <a:noFill/>
        </p:spPr>
        <p:txBody>
          <a:bodyPr vert="horz" wrap="square" lIns="68580" tIns="34290" rIns="68580" bIns="34290" numCol="1" spcCol="0" rtlCol="0" anchor="t">
            <a:spAutoFit/>
          </a:bodyPr>
          <a:lstStyle/>
          <a:p>
            <a:pPr algn="ctr"/>
            <a:r>
              <a:rPr lang="es-ES" sz="1050" dirty="0">
                <a:solidFill>
                  <a:srgbClr val="12416D"/>
                </a:solidFill>
                <a:latin typeface="Roboto Condensed"/>
              </a:rPr>
              <a:t>www.</a:t>
            </a:r>
            <a:r>
              <a:rPr lang="es-ES" sz="1050" b="1" dirty="0">
                <a:solidFill>
                  <a:srgbClr val="12416D"/>
                </a:solidFill>
                <a:latin typeface="Roboto Condensed"/>
              </a:rPr>
              <a:t>odontoticket</a:t>
            </a:r>
            <a:r>
              <a:rPr lang="es-ES" sz="1050" dirty="0">
                <a:solidFill>
                  <a:srgbClr val="12416D"/>
                </a:solidFill>
                <a:latin typeface="Roboto Condensed"/>
              </a:rPr>
              <a:t>.com</a:t>
            </a:r>
          </a:p>
        </p:txBody>
      </p:sp>
      <p:pic>
        <p:nvPicPr>
          <p:cNvPr id="9" name="Imagen 16" descr="Interfaz de usuario gráfica, Logotipo, nombre de la empresa&#10;&#10;Descripción generada automáticamente">
            <a:extLst>
              <a:ext uri="{8F858988-F24A-4672-8A0C-AE45392618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2A1E48B-0782-4760-AE07-B706483B5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949" y="1947203"/>
            <a:ext cx="2606340" cy="2598821"/>
          </a:xfrm>
          <a:prstGeom prst="rect">
            <a:avLst/>
          </a:prstGeom>
          <a:noFill/>
        </p:spPr>
      </p:pic>
      <p:sp>
        <p:nvSpPr>
          <p:cNvPr id="10" name="CuadroTexto 17">
            <a:extLst>
              <a:ext uri="{73D7E49F-E214-4F59-B4D9-F88CF140A3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128A67-D2C6-4D4D-A849-A6604F36BC4B}"/>
              </a:ext>
            </a:extLst>
          </p:cNvPr>
          <p:cNvSpPr txBox="1"/>
          <p:nvPr/>
        </p:nvSpPr>
        <p:spPr>
          <a:xfrm>
            <a:off x="1478986" y="1809470"/>
            <a:ext cx="6182266" cy="877162"/>
          </a:xfrm>
          <a:prstGeom prst="rect">
            <a:avLst/>
          </a:prstGeom>
          <a:noFill/>
        </p:spPr>
        <p:txBody>
          <a:bodyPr vert="horz" wrap="square" lIns="68580" tIns="34290" rIns="68580" bIns="34290" numCol="1" spcCol="0" rtlCol="0" anchor="t">
            <a:spAutoFit/>
          </a:bodyPr>
          <a:lstStyle/>
          <a:p>
            <a:pPr algn="ctr"/>
            <a:r>
              <a:rPr lang="es-E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Desde donde estés</a:t>
            </a:r>
          </a:p>
          <a:p>
            <a:pPr algn="ctr"/>
            <a:r>
              <a:rPr lang="es-ES" sz="2100" b="1" dirty="0">
                <a:solidFill>
                  <a:schemeClr val="bg1"/>
                </a:solidFill>
                <a:latin typeface="Roboto"/>
              </a:rPr>
              <a:t>abre tu cuenta fácil y rápido</a:t>
            </a:r>
            <a:r>
              <a:rPr lang="es-ES" sz="2100" dirty="0">
                <a:solidFill>
                  <a:schemeClr val="bg1"/>
                </a:solidFill>
                <a:latin typeface="Roboto"/>
              </a:rPr>
              <a:t> </a:t>
            </a:r>
            <a:r>
              <a:rPr lang="es-E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con</a:t>
            </a:r>
          </a:p>
          <a:p>
            <a:pPr algn="l"/>
            <a:endParaRPr lang="es-ES" sz="1050" dirty="0"/>
          </a:p>
        </p:txBody>
      </p:sp>
      <p:sp>
        <p:nvSpPr>
          <p:cNvPr id="12" name="CuadroTexto 17">
            <a:extLst>
              <a:ext uri="{FF2B5EF4-FFF2-40B4-BE49-F238E27FC236}">
                <a16:creationId xmlns:a16="http://schemas.microsoft.com/office/drawing/2014/main" id="{77F363D4-4DDD-4FE5-984E-FED9E948A0BF}"/>
              </a:ext>
              <a:ext uri="{73D7E49F-E214-4F59-B4D9-F88CF140A3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128A67-D2C6-4D4D-A849-A6604F36BC4B}"/>
              </a:ext>
            </a:extLst>
          </p:cNvPr>
          <p:cNvSpPr txBox="1"/>
          <p:nvPr/>
        </p:nvSpPr>
        <p:spPr>
          <a:xfrm>
            <a:off x="1303745" y="1066448"/>
            <a:ext cx="6548624" cy="684803"/>
          </a:xfrm>
          <a:prstGeom prst="rect">
            <a:avLst/>
          </a:prstGeom>
          <a:noFill/>
        </p:spPr>
        <p:txBody>
          <a:bodyPr vert="horz" wrap="square" lIns="68580" tIns="34290" rIns="68580" bIns="34290" numCol="1" spcCol="0" rtlCol="0" anchor="t">
            <a:spAutoFit/>
          </a:bodyPr>
          <a:lstStyle/>
          <a:p>
            <a:pPr algn="ctr"/>
            <a:r>
              <a:rPr lang="es-MX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Crea tu cuenta </a:t>
            </a:r>
            <a:r>
              <a:rPr lang="es-MX" sz="40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Odontoticket</a:t>
            </a:r>
            <a:endParaRPr lang="es-ES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CD27B95C-8592-45B9-A71C-C61786293FF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A2E9CD46-C797-4A5C-9204-D280D045BB1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FFFA1A-493F-40E4-8A48-3FBCD591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93" y="915009"/>
            <a:ext cx="8442465" cy="42997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Ingresa a:</a:t>
            </a:r>
            <a:r>
              <a:rPr lang="es-ES" sz="1800" dirty="0">
                <a:latin typeface="Roboto" panose="02000000000000000000" pitchFamily="2" charset="0"/>
                <a:ea typeface="Roboto" panose="02000000000000000000" pitchFamily="2" charset="0"/>
              </a:rPr>
              <a:t>  </a:t>
            </a:r>
            <a:r>
              <a:rPr lang="es-ES" sz="1800" b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www.odontoticket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.com/</a:t>
            </a:r>
            <a:r>
              <a:rPr lang="en-US" sz="1800" b="1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registro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escribe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correo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y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haz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click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s-ES" sz="1800" b="1" i="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Verificar”</a:t>
            </a:r>
            <a:r>
              <a:rPr lang="es-ES" sz="1800" b="1" i="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800" b="1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7">
            <a:extLst>
              <a:ext uri="{686475AA-6C33-47F2-A001-77FF4E86230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803FB71-3182-4A35-966B-EFAFEAD3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9" y="263804"/>
            <a:ext cx="8268986" cy="567442"/>
          </a:xfrm>
        </p:spPr>
        <p:txBody>
          <a:bodyPr vert="horz" rtlCol="0">
            <a:norm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¿DÓNDE PUEDO REGISTRAR UNA CUENTA NUEVA?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36F8BE-B639-4916-8E4C-7FDD5A640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" b="39230"/>
          <a:stretch/>
        </p:blipFill>
        <p:spPr>
          <a:xfrm>
            <a:off x="549135" y="1428750"/>
            <a:ext cx="8045730" cy="2792817"/>
          </a:xfrm>
          <a:prstGeom prst="rect">
            <a:avLst/>
          </a:prstGeom>
        </p:spPr>
      </p:pic>
    </p:spTree>
    <p:extLst>
      <p:ext uri="{73523A30-AD37-4867-8517-FA819562C69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1">
            <a:extLst>
              <a:ext uri="{CDF5708F-47D2-4B23-8134-A7CB9BD163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4A52FA-6A80-4538-97CC-5B3D12135BF9}"/>
              </a:ext>
            </a:extLst>
          </p:cNvPr>
          <p:cNvSpPr txBox="1"/>
          <p:nvPr/>
        </p:nvSpPr>
        <p:spPr>
          <a:xfrm>
            <a:off x="1148588" y="241525"/>
            <a:ext cx="485078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r>
              <a:rPr lang="es-ES" sz="3000" b="1" dirty="0">
                <a:solidFill>
                  <a:srgbClr val="45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INICIA TU REGISTRO</a:t>
            </a:r>
          </a:p>
        </p:txBody>
      </p:sp>
      <p:sp>
        <p:nvSpPr>
          <p:cNvPr id="3" name="CuadroTexto 2">
            <a:extLst>
              <a:ext uri="{0E92D08F-A736-4FE8-90FB-48AD33F455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38BF43-24D2-4FAF-AA35-E46EA635371B}"/>
              </a:ext>
            </a:extLst>
          </p:cNvPr>
          <p:cNvSpPr txBox="1">
            <a:spLocks noGrp="1"/>
          </p:cNvSpPr>
          <p:nvPr/>
        </p:nvSpPr>
        <p:spPr>
          <a:xfrm>
            <a:off x="764837" y="823126"/>
            <a:ext cx="7319211" cy="453224"/>
          </a:xfrm>
          <a:prstGeom prst="rect">
            <a:avLst/>
          </a:prstGeom>
          <a:ln w="0">
            <a:noFill/>
            <a:round/>
          </a:ln>
        </p:spPr>
        <p:txBody>
          <a:bodyPr vert="horz" lIns="91440" tIns="93600" rIns="91440" bIns="45720" numCol="1" spcCol="0" rtlCol="0" anchor="t">
            <a:noAutofit/>
          </a:bodyPr>
          <a:lstStyle>
            <a:lvl1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600" b="0" i="0" dirty="0">
                <a:solidFill>
                  <a:schemeClr val="tx1"/>
                </a:solidFill>
                <a:latin typeface="Open Sans"/>
              </a:defRPr>
            </a:lvl1pPr>
            <a:lvl2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4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marL="11430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2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marL="16002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0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marL="20574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marL="2514600" lvl="5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marL="2971800" lvl="6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marL="3429000" lvl="7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marL="3886200" lvl="8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r>
              <a:rPr lang="es-ES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Realiza el llenado del formulario con tus datos.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512396-0897-4838-9373-6BF3B4E8F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" b="15459"/>
          <a:stretch/>
        </p:blipFill>
        <p:spPr>
          <a:xfrm>
            <a:off x="1396539" y="1276350"/>
            <a:ext cx="6350922" cy="3044024"/>
          </a:xfrm>
          <a:prstGeom prst="rect">
            <a:avLst/>
          </a:prstGeom>
        </p:spPr>
      </p:pic>
    </p:spTree>
    <p:extLst>
      <p:ext uri="{458F95DF-FF6B-4B7A-B488-91DCFEE2429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1">
            <a:extLst>
              <a:ext uri="{CDF5708F-47D2-4B23-8134-A7CB9BD163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E4A52FA-6A80-4538-97CC-5B3D12135BF9}"/>
              </a:ext>
            </a:extLst>
          </p:cNvPr>
          <p:cNvSpPr txBox="1"/>
          <p:nvPr/>
        </p:nvSpPr>
        <p:spPr>
          <a:xfrm>
            <a:off x="1148588" y="241525"/>
            <a:ext cx="485078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r>
              <a:rPr lang="es-ES" sz="3000" b="1" dirty="0">
                <a:solidFill>
                  <a:srgbClr val="45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INICIA TU REGISTRO</a:t>
            </a:r>
          </a:p>
        </p:txBody>
      </p:sp>
      <p:sp>
        <p:nvSpPr>
          <p:cNvPr id="3" name="CuadroTexto 2">
            <a:extLst>
              <a:ext uri="{0E92D08F-A736-4FE8-90FB-48AD33F455B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338BF43-24D2-4FAF-AA35-E46EA635371B}"/>
              </a:ext>
            </a:extLst>
          </p:cNvPr>
          <p:cNvSpPr txBox="1">
            <a:spLocks noGrp="1"/>
          </p:cNvSpPr>
          <p:nvPr/>
        </p:nvSpPr>
        <p:spPr>
          <a:xfrm>
            <a:off x="764837" y="823126"/>
            <a:ext cx="7319211" cy="1215224"/>
          </a:xfrm>
          <a:prstGeom prst="rect">
            <a:avLst/>
          </a:prstGeom>
          <a:ln w="0">
            <a:noFill/>
            <a:round/>
          </a:ln>
        </p:spPr>
        <p:txBody>
          <a:bodyPr vert="horz" lIns="91440" tIns="93600" rIns="91440" bIns="45720" numCol="1" spcCol="0" rtlCol="0" anchor="t">
            <a:noAutofit/>
          </a:bodyPr>
          <a:lstStyle>
            <a:lvl1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600" b="0" i="0" dirty="0">
                <a:solidFill>
                  <a:schemeClr val="tx1"/>
                </a:solidFill>
                <a:latin typeface="Open Sans"/>
              </a:defRPr>
            </a:lvl1pPr>
            <a:lvl2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4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marL="11430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2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marL="16002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0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marL="20574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marL="2514600" lvl="5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marL="2971800" lvl="6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marL="3429000" lvl="7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marL="3886200" lvl="8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r>
              <a:rPr lang="es-ES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Realiza el llenado del formulario con tus datos.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Haz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 </a:t>
            </a:r>
            <a:r>
              <a:rPr lang="es-ES" sz="16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s-ES" sz="1600" b="1" i="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Aceptar términos y condiciones</a:t>
            </a:r>
          </a:p>
          <a:p>
            <a:r>
              <a:rPr lang="es-ES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Haz </a:t>
            </a:r>
            <a:r>
              <a:rPr lang="es-ES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 </a:t>
            </a:r>
            <a:r>
              <a:rPr lang="es-ES" sz="16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s-ES" sz="1600" b="1" i="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Registrar”</a:t>
            </a:r>
            <a:r>
              <a:rPr lang="es-ES" sz="1600" b="1" i="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512396-0897-4838-9373-6BF3B4E8F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7" r="833" b="19582"/>
          <a:stretch/>
        </p:blipFill>
        <p:spPr>
          <a:xfrm>
            <a:off x="1248981" y="2038350"/>
            <a:ext cx="635092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0613"/>
      </p:ext>
      <p:ext uri="{458F95DF-FF6B-4B7A-B488-91DCFEE2429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9326509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1">
            <a:extLst>
              <a:ext uri="{CDF5708F-47D2-4B23-8134-A7CB9BD163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E4A52FA-6A80-4538-97CC-5B3D12135BF9}"/>
              </a:ext>
            </a:extLst>
          </p:cNvPr>
          <p:cNvSpPr txBox="1"/>
          <p:nvPr/>
        </p:nvSpPr>
        <p:spPr>
          <a:xfrm>
            <a:off x="1148588" y="241525"/>
            <a:ext cx="485078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r>
              <a:rPr lang="es-ES" sz="3000" b="1" dirty="0">
                <a:solidFill>
                  <a:srgbClr val="45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INICIA SESIÓN</a:t>
            </a:r>
          </a:p>
        </p:txBody>
      </p:sp>
      <p:sp>
        <p:nvSpPr>
          <p:cNvPr id="3" name="CuadroTexto 2">
            <a:extLst>
              <a:ext uri="{0E92D08F-A736-4FE8-90FB-48AD33F455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338BF43-24D2-4FAF-AA35-E46EA635371B}"/>
              </a:ext>
            </a:extLst>
          </p:cNvPr>
          <p:cNvSpPr txBox="1">
            <a:spLocks noGrp="1"/>
          </p:cNvSpPr>
          <p:nvPr/>
        </p:nvSpPr>
        <p:spPr>
          <a:xfrm>
            <a:off x="764837" y="823126"/>
            <a:ext cx="7319211" cy="834224"/>
          </a:xfrm>
          <a:prstGeom prst="rect">
            <a:avLst/>
          </a:prstGeom>
          <a:ln w="0">
            <a:noFill/>
            <a:round/>
          </a:ln>
        </p:spPr>
        <p:txBody>
          <a:bodyPr vert="horz" lIns="91440" tIns="93600" rIns="91440" bIns="45720" numCol="1" spcCol="0" rtlCol="0" anchor="t">
            <a:noAutofit/>
          </a:bodyPr>
          <a:lstStyle>
            <a:lvl1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600" b="0" i="0" dirty="0">
                <a:solidFill>
                  <a:schemeClr val="tx1"/>
                </a:solidFill>
                <a:latin typeface="Open Sans"/>
              </a:defRPr>
            </a:lvl1pPr>
            <a:lvl2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4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marL="11430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2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marL="16002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0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marL="20574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marL="2514600" lvl="5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marL="2971800" lvl="6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marL="3429000" lvl="7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marL="3886200" lvl="8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Una vez realizado tu registro, inicia sesión.</a:t>
            </a:r>
          </a:p>
          <a:p>
            <a:r>
              <a:rPr lang="es-ES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¡Felicidades! ya tienes tu cuenta </a:t>
            </a:r>
            <a:r>
              <a:rPr lang="es-ES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Odontoticket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E7BB13-41C8-4E05-82FF-BE404D1F5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" b="49159"/>
          <a:stretch/>
        </p:blipFill>
        <p:spPr>
          <a:xfrm>
            <a:off x="928094" y="1962150"/>
            <a:ext cx="7287812" cy="21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7369"/>
      </p:ext>
      <p:ext uri="{458F95DF-FF6B-4B7A-B488-91DCFEE2429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1">
            <a:extLst>
              <a:ext uri="{CDF5708F-47D2-4B23-8134-A7CB9BD163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E4A52FA-6A80-4538-97CC-5B3D12135BF9}"/>
              </a:ext>
            </a:extLst>
          </p:cNvPr>
          <p:cNvSpPr txBox="1"/>
          <p:nvPr/>
        </p:nvSpPr>
        <p:spPr>
          <a:xfrm>
            <a:off x="990600" y="292956"/>
            <a:ext cx="4795012" cy="453970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r>
              <a:rPr lang="es-ES" sz="2500" b="1" dirty="0">
                <a:solidFill>
                  <a:srgbClr val="45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RECUPERA TU CONTRASEÑA</a:t>
            </a:r>
          </a:p>
        </p:txBody>
      </p:sp>
      <p:sp>
        <p:nvSpPr>
          <p:cNvPr id="3" name="CuadroTexto 2">
            <a:extLst>
              <a:ext uri="{0E92D08F-A736-4FE8-90FB-48AD33F455B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338BF43-24D2-4FAF-AA35-E46EA635371B}"/>
              </a:ext>
            </a:extLst>
          </p:cNvPr>
          <p:cNvSpPr txBox="1">
            <a:spLocks noGrp="1"/>
          </p:cNvSpPr>
          <p:nvPr/>
        </p:nvSpPr>
        <p:spPr>
          <a:xfrm>
            <a:off x="764837" y="823126"/>
            <a:ext cx="7319211" cy="834224"/>
          </a:xfrm>
          <a:prstGeom prst="rect">
            <a:avLst/>
          </a:prstGeom>
          <a:ln w="0">
            <a:noFill/>
            <a:round/>
          </a:ln>
        </p:spPr>
        <p:txBody>
          <a:bodyPr vert="horz" lIns="91440" tIns="93600" rIns="91440" bIns="45720" numCol="1" spcCol="0" rtlCol="0" anchor="t">
            <a:noAutofit/>
          </a:bodyPr>
          <a:lstStyle>
            <a:lvl1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lang="en-US" sz="1600" b="0" i="0" dirty="0">
                <a:solidFill>
                  <a:schemeClr val="tx1"/>
                </a:solidFill>
                <a:latin typeface="Open Sans"/>
              </a:defRPr>
            </a:lvl1pPr>
            <a:lvl2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4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marL="11430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2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marL="16002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10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marL="20574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marL="2514600" lvl="5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marL="2971800" lvl="6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marL="3429000" lvl="7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marL="3886200" lvl="8" indent="-228600" algn="l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lang="en-US" sz="900" b="0" i="0" dirty="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caso de ya tener una cuenta existente y no recordar la contraseña, haz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 </a:t>
            </a:r>
            <a:r>
              <a:rPr lang="es-ES" sz="16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s-ES" sz="1600" b="1" i="0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Olvide mi contraseña” </a:t>
            </a:r>
            <a:r>
              <a:rPr lang="es-ES" sz="16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 sigue los pasos para poder restablecerla.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706027-ACA7-4EFD-941F-C4768252B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39" r="238" b="24127"/>
          <a:stretch/>
        </p:blipFill>
        <p:spPr>
          <a:xfrm>
            <a:off x="1409700" y="1733550"/>
            <a:ext cx="6324600" cy="26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3057"/>
      </p:ext>
      <p:ext uri="{458F95DF-FF6B-4B7A-B488-91DCFEE2429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9326509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Imagen que contiene Logotipo&#10;&#10;Descripción generada automáticamente">
            <a:extLst>
              <a:ext uri="{C250561D-E632-4312-B8D3-62A18FF2A5C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E92C136-DD1B-43F8-9825-AD16BD36E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1" y="833907"/>
            <a:ext cx="3207920" cy="1600200"/>
          </a:xfrm>
          <a:prstGeom prst="rect">
            <a:avLst/>
          </a:prstGeom>
          <a:noFill/>
        </p:spPr>
      </p:pic>
      <p:sp>
        <p:nvSpPr>
          <p:cNvPr id="3" name="CuadroTexto 8">
            <a:extLst>
              <a:ext uri="{1823369E-D3E9-4BE8-A0A9-D459AF44FA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C987260-2AAD-430F-873D-D0E9238ABECF}"/>
              </a:ext>
            </a:extLst>
          </p:cNvPr>
          <p:cNvSpPr txBox="1"/>
          <p:nvPr/>
        </p:nvSpPr>
        <p:spPr>
          <a:xfrm>
            <a:off x="6080898" y="1191977"/>
            <a:ext cx="2131718" cy="57708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>
            <a:spAutoFit/>
          </a:bodyPr>
          <a:lstStyle/>
          <a:p>
            <a:r>
              <a:rPr lang="es-ES" sz="3300" b="1" dirty="0">
                <a:solidFill>
                  <a:srgbClr val="F9A73E"/>
                </a:solidFill>
                <a:latin typeface="Roboto Condensed"/>
              </a:rPr>
              <a:t>CONTACTO</a:t>
            </a:r>
          </a:p>
        </p:txBody>
      </p:sp>
      <p:sp>
        <p:nvSpPr>
          <p:cNvPr id="4" name="Rectángulo 10">
            <a:extLst>
              <a:ext uri="{A45BD14C-4933-451D-BC0A-59E2D18DC70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47F3129-3199-4C12-916D-F935C86AA153}"/>
              </a:ext>
            </a:extLst>
          </p:cNvPr>
          <p:cNvSpPr/>
          <p:nvPr/>
        </p:nvSpPr>
        <p:spPr>
          <a:xfrm>
            <a:off x="-5752" y="4575340"/>
            <a:ext cx="9151519" cy="421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050" dirty="0"/>
          </a:p>
        </p:txBody>
      </p:sp>
      <p:pic>
        <p:nvPicPr>
          <p:cNvPr id="5" name="Imagen 5" descr="Logotipo&#10;&#10;Descripción generada automáticamente">
            <a:extLst>
              <a:ext uri="{AD6667C6-1D9D-46BD-8503-BA8A9DD8AA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D99965-01A0-4F23-A06A-84A9F01B0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766" y="4327440"/>
            <a:ext cx="899361" cy="906881"/>
          </a:xfrm>
          <a:prstGeom prst="rect">
            <a:avLst/>
          </a:prstGeom>
          <a:noFill/>
        </p:spPr>
      </p:pic>
      <p:pic>
        <p:nvPicPr>
          <p:cNvPr id="6" name="Imagen 7" descr="Logotipo, nombre de la empresa&#10;&#10;Descripción generada automáticamente">
            <a:extLst>
              <a:ext uri="{21877433-6EC4-4CF0-8BC9-863D124894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A003F31-65C5-4231-AE09-12C3FEA6B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317" y="4101848"/>
            <a:ext cx="1365585" cy="1365585"/>
          </a:xfrm>
          <a:prstGeom prst="rect">
            <a:avLst/>
          </a:prstGeom>
          <a:noFill/>
        </p:spPr>
      </p:pic>
      <p:pic>
        <p:nvPicPr>
          <p:cNvPr id="7" name="Imagen 8" descr="Logotipo&#10;&#10;Descripción generada automáticamente">
            <a:extLst>
              <a:ext uri="{B77F4591-1260-4A65-B3B8-863E80B2C10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17C646-3B07-40D2-975A-6729A5EE0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452" y="4512175"/>
            <a:ext cx="1057694" cy="536576"/>
          </a:xfrm>
          <a:prstGeom prst="rect">
            <a:avLst/>
          </a:prstGeom>
          <a:noFill/>
        </p:spPr>
      </p:pic>
      <p:sp>
        <p:nvSpPr>
          <p:cNvPr id="8" name="CuadroTexto 18">
            <a:extLst>
              <a:ext uri="{3F328D6A-4CE9-4132-8053-BDC6A9D8AFA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B136A0B-5D92-474A-8FAF-D3A972E48A96}"/>
              </a:ext>
            </a:extLst>
          </p:cNvPr>
          <p:cNvSpPr txBox="1"/>
          <p:nvPr/>
        </p:nvSpPr>
        <p:spPr>
          <a:xfrm>
            <a:off x="7265528" y="4671846"/>
            <a:ext cx="1836695" cy="230832"/>
          </a:xfrm>
          <a:prstGeom prst="rect">
            <a:avLst/>
          </a:prstGeom>
          <a:noFill/>
        </p:spPr>
        <p:txBody>
          <a:bodyPr vert="horz" wrap="square" lIns="68580" tIns="34290" rIns="68580" bIns="34290" numCol="1" spcCol="0" rtlCol="0" anchor="t">
            <a:spAutoFit/>
          </a:bodyPr>
          <a:lstStyle/>
          <a:p>
            <a:pPr algn="ctr"/>
            <a:r>
              <a:rPr lang="es-ES" sz="1050" dirty="0">
                <a:solidFill>
                  <a:srgbClr val="12416D"/>
                </a:solidFill>
                <a:latin typeface="Roboto Condensed"/>
              </a:rPr>
              <a:t>www.</a:t>
            </a:r>
            <a:r>
              <a:rPr lang="es-ES" sz="1050" b="1" dirty="0">
                <a:solidFill>
                  <a:srgbClr val="12416D"/>
                </a:solidFill>
                <a:latin typeface="Roboto Condensed"/>
              </a:rPr>
              <a:t>odontoticket</a:t>
            </a:r>
            <a:r>
              <a:rPr lang="es-ES" sz="1050" dirty="0">
                <a:solidFill>
                  <a:srgbClr val="12416D"/>
                </a:solidFill>
                <a:latin typeface="Roboto Condensed"/>
              </a:rPr>
              <a:t>.com</a:t>
            </a:r>
          </a:p>
        </p:txBody>
      </p:sp>
      <p:sp>
        <p:nvSpPr>
          <p:cNvPr id="9" name="Rectángulo 20">
            <a:extLst>
              <a:ext uri="{6A2B6ACE-8F04-4D52-AE43-0A3102E71AD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5F7A26-B7A8-41CE-AA2A-E80671593B3C}"/>
              </a:ext>
            </a:extLst>
          </p:cNvPr>
          <p:cNvSpPr/>
          <p:nvPr/>
        </p:nvSpPr>
        <p:spPr>
          <a:xfrm>
            <a:off x="-5640" y="4996031"/>
            <a:ext cx="9151519" cy="151229"/>
          </a:xfrm>
          <a:prstGeom prst="rect">
            <a:avLst/>
          </a:prstGeom>
          <a:solidFill>
            <a:srgbClr val="F9A73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050" dirty="0"/>
          </a:p>
        </p:txBody>
      </p:sp>
      <p:sp>
        <p:nvSpPr>
          <p:cNvPr id="10" name="CuadroTexto 21">
            <a:extLst>
              <a:ext uri="{1FBF9135-098F-434C-AA71-23B9578B069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F247ECE-02E0-471A-A38C-7033CD7E83CB}"/>
              </a:ext>
            </a:extLst>
          </p:cNvPr>
          <p:cNvSpPr txBox="1"/>
          <p:nvPr/>
        </p:nvSpPr>
        <p:spPr>
          <a:xfrm>
            <a:off x="5189783" y="2173310"/>
            <a:ext cx="2897745" cy="1038746"/>
          </a:xfrm>
          <a:prstGeom prst="rect">
            <a:avLst/>
          </a:prstGeom>
          <a:noFill/>
        </p:spPr>
        <p:txBody>
          <a:bodyPr vert="horz" wrap="square" lIns="68580" tIns="34290" rIns="68580" bIns="34290" numCol="1" spcCol="0" rtlCol="0" anchor="t">
            <a:spAutoFit/>
          </a:bodyPr>
          <a:lstStyle/>
          <a:p>
            <a:pPr algn="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Roboto Condensed"/>
              </a:rPr>
              <a:t>Cel: (55) 5349-2468</a:t>
            </a:r>
          </a:p>
          <a:p>
            <a:pPr algn="r"/>
            <a:r>
              <a:rPr lang="es-ES" sz="1050" b="1" dirty="0">
                <a:solidFill>
                  <a:schemeClr val="bg1"/>
                </a:solidFill>
                <a:latin typeface="Roboto Condensed"/>
                <a:hlinkClick r:id="rId7"/>
              </a:rPr>
              <a:t>contacto@odontoticket.com</a:t>
            </a:r>
          </a:p>
          <a:p>
            <a:pPr algn="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Roboto Condensed"/>
                <a:hlinkClick r:id="rId8"/>
              </a:rPr>
              <a:t>www.odontoticket.com</a:t>
            </a:r>
          </a:p>
          <a:p>
            <a:pPr algn="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Roboto Condensed"/>
              </a:rPr>
              <a:t>WhatsApp: +52 1 56 3418-8330</a:t>
            </a:r>
          </a:p>
          <a:p>
            <a:pPr algn="r"/>
            <a:endParaRPr lang="es-ES" sz="1050" b="1" dirty="0">
              <a:solidFill>
                <a:schemeClr val="bg1">
                  <a:lumMod val="95000"/>
                </a:schemeClr>
              </a:solidFill>
              <a:latin typeface="Roboto Condensed"/>
            </a:endParaRPr>
          </a:p>
          <a:p>
            <a:pPr algn="r"/>
            <a:endParaRPr lang="es-ES" sz="1050" dirty="0"/>
          </a:p>
        </p:txBody>
      </p:sp>
      <p:sp>
        <p:nvSpPr>
          <p:cNvPr id="11" name="Rectángulo 24">
            <a:extLst>
              <a:ext uri="{90A0201F-2349-4876-B74A-BC023D379EC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860301-B6C6-46EE-8663-A458393DCE7E}"/>
              </a:ext>
            </a:extLst>
          </p:cNvPr>
          <p:cNvSpPr/>
          <p:nvPr/>
        </p:nvSpPr>
        <p:spPr>
          <a:xfrm rot="10800000">
            <a:off x="8172093" y="2151125"/>
            <a:ext cx="81045" cy="7920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ES" sz="1050" dirty="0"/>
          </a:p>
        </p:txBody>
      </p:sp>
    </p:spTree>
    <p:extLst>
      <p:ext uri="{2D37BFD7-23C3-46A2-ACDB-54E3B8D9357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93265095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paper">
  <a:themeElements>
    <a:clrScheme name="Canine">
      <a:dk1>
        <a:srgbClr val="000000"/>
      </a:dk1>
      <a:lt1>
        <a:srgbClr val="FFFFFF"/>
      </a:lt1>
      <a:dk2>
        <a:srgbClr val="753C09"/>
      </a:dk2>
      <a:lt2>
        <a:srgbClr val="FFFAF4"/>
      </a:lt2>
      <a:accent1>
        <a:srgbClr val="C56310"/>
      </a:accent1>
      <a:accent2>
        <a:srgbClr val="FF7A00"/>
      </a:accent2>
      <a:accent3>
        <a:srgbClr val="7D7D7D"/>
      </a:accent3>
      <a:accent4>
        <a:srgbClr val="D7CFBF"/>
      </a:accent4>
      <a:accent5>
        <a:srgbClr val="DEC766"/>
      </a:accent5>
      <a:accent6>
        <a:srgbClr val="7D7D7D"/>
      </a:accent6>
      <a:hlink>
        <a:srgbClr val="FF7A00"/>
      </a:hlink>
      <a:folHlink>
        <a:srgbClr val="C62929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rgbClr val="00000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167</Words>
  <Application>Microsoft Office PowerPoint</Application>
  <PresentationFormat>Presentación en pantalla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Calibri</vt:lpstr>
      <vt:lpstr>Roboto condensed</vt:lpstr>
      <vt:lpstr>Open Sans</vt:lpstr>
      <vt:lpstr>Arial</vt:lpstr>
      <vt:lpstr>Roboto</vt:lpstr>
      <vt:lpstr>Calibri Light</vt:lpstr>
      <vt:lpstr>Tema de Office</vt:lpstr>
      <vt:lpstr>Whitepaper</vt:lpstr>
      <vt:lpstr>Presentación de PowerPoint</vt:lpstr>
      <vt:lpstr>¿DÓNDE PUEDO REGISTRAR UNA CUENTA NUEVA?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PORTAL O</dc:creator>
  <cp:lastModifiedBy>Josué Vázquez</cp:lastModifiedBy>
  <cp:revision>10</cp:revision>
  <dcterms:created xsi:type="dcterms:W3CDTF">2023-08-28T16:13:06Z</dcterms:created>
  <dcterms:modified xsi:type="dcterms:W3CDTF">2025-01-28T22:53:39Z</dcterms:modified>
</cp:coreProperties>
</file>